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5" r:id="rId9"/>
    <p:sldId id="262" r:id="rId10"/>
    <p:sldId id="268" r:id="rId11"/>
    <p:sldId id="263" r:id="rId12"/>
    <p:sldId id="264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309" autoAdjust="0"/>
  </p:normalViewPr>
  <p:slideViewPr>
    <p:cSldViewPr snapToGrid="0">
      <p:cViewPr varScale="1">
        <p:scale>
          <a:sx n="65" d="100"/>
          <a:sy n="6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71D2-1B59-4428-AB9C-9E7B841A7E01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C07F-B473-41A6-A885-5BDCB5E3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0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parents partner up and once again use color pencils, markers and paper to sketch out their ideas.</a:t>
            </a:r>
          </a:p>
          <a:p>
            <a:r>
              <a:rPr lang="en-US" baseline="0" dirty="0" smtClean="0"/>
              <a:t>Play “thinking” music.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6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large sheet of paper to record</a:t>
            </a:r>
            <a:r>
              <a:rPr lang="en-US" baseline="0" dirty="0" smtClean="0"/>
              <a:t> the brainstorming ideas. Have a student be a “scribe”, Monday and then 5 minutes on Tuesday.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Tuesday: Have a large sheet of paper to record</a:t>
            </a:r>
            <a:r>
              <a:rPr lang="en-US" baseline="0" dirty="0" smtClean="0"/>
              <a:t> the toy types of ideas. Have a student be a “scribe” (15 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8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parents use color pencils, markers and paper to sketch out their ideas.</a:t>
            </a:r>
          </a:p>
          <a:p>
            <a:r>
              <a:rPr lang="en-US" baseline="0" dirty="0" smtClean="0"/>
              <a:t>Play “thinking/ sketching” music.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Tuesday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Tuesday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parents partner up and once again use color pencils, markers and paper to sketch out their ideas.</a:t>
            </a:r>
          </a:p>
          <a:p>
            <a:r>
              <a:rPr lang="en-US" baseline="0" dirty="0" smtClean="0"/>
              <a:t>Play “thinking” music.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C07F-B473-41A6-A885-5BDCB5E33B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5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5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9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5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4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3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5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engineering design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5-step design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Compromise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1534"/>
            <a:ext cx="6032410" cy="4208745"/>
          </a:xfrm>
        </p:spPr>
        <p:txBody>
          <a:bodyPr/>
          <a:lstStyle/>
          <a:p>
            <a:r>
              <a:rPr lang="en-US" dirty="0" smtClean="0"/>
              <a:t>With your business partner.</a:t>
            </a:r>
          </a:p>
          <a:p>
            <a:r>
              <a:rPr lang="en-US" dirty="0" smtClean="0"/>
              <a:t>Compromise and agree upon a toy design you will work on together.</a:t>
            </a:r>
          </a:p>
          <a:p>
            <a:r>
              <a:rPr lang="en-US" dirty="0" smtClean="0"/>
              <a:t>Finalize your sketch of your agreed upon toy. Sketch out your compromised toy design idea. </a:t>
            </a:r>
          </a:p>
          <a:p>
            <a:pPr lvl="1"/>
            <a:r>
              <a:rPr lang="en-US" dirty="0" smtClean="0"/>
              <a:t>Be ready to present your idea.</a:t>
            </a:r>
          </a:p>
          <a:p>
            <a:pPr lvl="1"/>
            <a:r>
              <a:rPr lang="en-US" dirty="0" smtClean="0"/>
              <a:t>Come </a:t>
            </a:r>
            <a:r>
              <a:rPr lang="en-US" dirty="0"/>
              <a:t>up with a company name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ready to build model/ prototype on Friday.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5" t="21540" r="9302" b="30475"/>
          <a:stretch/>
        </p:blipFill>
        <p:spPr>
          <a:xfrm>
            <a:off x="7102258" y="2854651"/>
            <a:ext cx="4183694" cy="29937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4: MODELS AND OR prototypes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1534"/>
            <a:ext cx="6032410" cy="4208745"/>
          </a:xfrm>
        </p:spPr>
        <p:txBody>
          <a:bodyPr/>
          <a:lstStyle/>
          <a:p>
            <a:r>
              <a:rPr lang="en-US" dirty="0" smtClean="0"/>
              <a:t>Build a model or prototype of your toy. Due Wednesday.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rgbClr val="7030A0"/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00" t="26360" r="1503" b="7787"/>
          <a:stretch/>
        </p:blipFill>
        <p:spPr>
          <a:xfrm>
            <a:off x="3858018" y="2634608"/>
            <a:ext cx="4233796" cy="378388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Friday-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5: production and or working drawings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1534"/>
            <a:ext cx="6032410" cy="4208745"/>
          </a:xfrm>
        </p:spPr>
        <p:txBody>
          <a:bodyPr/>
          <a:lstStyle/>
          <a:p>
            <a:r>
              <a:rPr lang="en-US" dirty="0" smtClean="0"/>
              <a:t>Create drawings so your toy can be manufactured.</a:t>
            </a:r>
          </a:p>
          <a:p>
            <a:r>
              <a:rPr lang="en-US" dirty="0" smtClean="0"/>
              <a:t>Create a business proposal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rgbClr val="7030A0"/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848" t="20228" r="35483" b="22176"/>
          <a:stretch/>
        </p:blipFill>
        <p:spPr>
          <a:xfrm>
            <a:off x="7102258" y="1941534"/>
            <a:ext cx="3270172" cy="396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402"/>
          <a:stretch/>
        </p:blipFill>
        <p:spPr>
          <a:xfrm>
            <a:off x="1109933" y="3519815"/>
            <a:ext cx="4989115" cy="29185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After break.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5-STEP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1: Identify your problem, need and/ or “customer”.</a:t>
            </a:r>
          </a:p>
          <a:p>
            <a:r>
              <a:rPr lang="en-US" altLang="en-US" sz="2800" dirty="0" smtClean="0"/>
              <a:t>Step 2: Concepts </a:t>
            </a:r>
            <a:r>
              <a:rPr lang="en-US" altLang="en-US" sz="2800" dirty="0"/>
              <a:t>and i</a:t>
            </a:r>
            <a:r>
              <a:rPr lang="en-US" altLang="en-US" sz="2800" dirty="0" smtClean="0"/>
              <a:t>deas.</a:t>
            </a:r>
          </a:p>
          <a:p>
            <a:r>
              <a:rPr lang="en-US" altLang="en-US" sz="2800" dirty="0" smtClean="0"/>
              <a:t>Step 3: Comprise solutions</a:t>
            </a:r>
          </a:p>
          <a:p>
            <a:r>
              <a:rPr lang="en-US" altLang="en-US" sz="2800" dirty="0" smtClean="0"/>
              <a:t>Step 4: Models </a:t>
            </a:r>
            <a:r>
              <a:rPr lang="en-US" altLang="en-US" sz="2800" dirty="0"/>
              <a:t>and/ or p</a:t>
            </a:r>
            <a:r>
              <a:rPr lang="en-US" altLang="en-US" sz="2800" dirty="0" smtClean="0"/>
              <a:t>rototypes</a:t>
            </a:r>
          </a:p>
          <a:p>
            <a:r>
              <a:rPr lang="en-US" altLang="en-US" sz="2800" dirty="0" smtClean="0"/>
              <a:t>Step 5: Production </a:t>
            </a:r>
            <a:r>
              <a:rPr lang="en-US" altLang="en-US" sz="2800" dirty="0"/>
              <a:t>and or working drawings.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088" y="1121767"/>
            <a:ext cx="1024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sz="4800" dirty="0" smtClean="0">
                <a:solidFill>
                  <a:srgbClr val="00B050"/>
                </a:solidFill>
              </a:rPr>
              <a:t>toy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for a 3-5 year old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30868" r="-736" b="2848"/>
          <a:stretch/>
        </p:blipFill>
        <p:spPr>
          <a:xfrm>
            <a:off x="3826701" y="2581360"/>
            <a:ext cx="4121063" cy="3736434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il_fi" descr="http://cdn.shopify.com/s/files/1/0183/0361/products/basic-swoop-wood-sign-shape_medium.jpg?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B297"/>
              </a:clrFrom>
              <a:clrTo>
                <a:srgbClr val="C0B2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40" y="141580"/>
            <a:ext cx="3577681" cy="9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053427" y="360937"/>
            <a:ext cx="34469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Mackinac Island Toy Design Company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Est. 2011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/>
              <a:t>Step 1: Identify your problem, need and/ or “customer”.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Together as a team lets brainstorm what types of questions we have. There are no stupid questions. (Rest of class period.)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big or small can the toy be?</a:t>
            </a:r>
          </a:p>
          <a:p>
            <a:pPr lvl="1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types of safety requirements do we have to address?</a:t>
            </a:r>
          </a:p>
          <a:p>
            <a:pPr lvl="1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this be targeted for boys, girls or both?</a:t>
            </a:r>
          </a:p>
          <a:p>
            <a:pPr lvl="1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Etc.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rgbClr val="00B050"/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88" y="2558441"/>
            <a:ext cx="4838256" cy="36137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Monday/ 5 Min on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2: concepts and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9940530" cy="4050792"/>
          </a:xfrm>
        </p:spPr>
        <p:txBody>
          <a:bodyPr/>
          <a:lstStyle/>
          <a:p>
            <a:r>
              <a:rPr lang="en-US" dirty="0" smtClean="0"/>
              <a:t>Together as a team lets come up with ideas for types of toys we could design. There are no stupid ideas. (15 minute)</a:t>
            </a:r>
          </a:p>
          <a:p>
            <a:pPr marL="0" indent="0">
              <a:buNone/>
            </a:pPr>
            <a:endParaRPr lang="en-US" dirty="0" smtClean="0"/>
          </a:p>
          <a:p>
            <a:pPr lvl="8"/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slide that kids can setup on the stairs and slide down into a pile of fluff.</a:t>
            </a:r>
          </a:p>
          <a:p>
            <a:pPr lvl="8"/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Colorful blocks with clear faces that have beads inside that make a noise when they are shook.</a:t>
            </a:r>
          </a:p>
          <a:p>
            <a:pPr lvl="8"/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Farm animal puzzle pieces that stick together with magnets.</a:t>
            </a:r>
          </a:p>
          <a:p>
            <a:pPr lvl="8"/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Etc…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rgbClr val="FF0000"/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8950" r="41100" b="18722"/>
          <a:stretch/>
        </p:blipFill>
        <p:spPr>
          <a:xfrm>
            <a:off x="165495" y="2978062"/>
            <a:ext cx="3414127" cy="34853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2: concepts and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1534"/>
            <a:ext cx="5882097" cy="4230666"/>
          </a:xfrm>
        </p:spPr>
        <p:txBody>
          <a:bodyPr/>
          <a:lstStyle/>
          <a:p>
            <a:r>
              <a:rPr lang="en-US" dirty="0" smtClean="0"/>
              <a:t>Individually sketch out some ideas that you have for a toy design.(10 minutes)</a:t>
            </a:r>
          </a:p>
          <a:p>
            <a:r>
              <a:rPr lang="en-US" dirty="0" smtClean="0"/>
              <a:t>Sign and date all your sketches and save everything!</a:t>
            </a:r>
          </a:p>
          <a:p>
            <a:r>
              <a:rPr lang="en-US" dirty="0" smtClean="0"/>
              <a:t>Add your sketches to the wall.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rgbClr val="FFFF00"/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6" r="9814" b="17808"/>
          <a:stretch/>
        </p:blipFill>
        <p:spPr>
          <a:xfrm>
            <a:off x="7360408" y="1941534"/>
            <a:ext cx="3767840" cy="38413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Compromise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941534"/>
            <a:ext cx="10058401" cy="4208745"/>
          </a:xfrm>
        </p:spPr>
        <p:txBody>
          <a:bodyPr/>
          <a:lstStyle/>
          <a:p>
            <a:r>
              <a:rPr lang="en-US" dirty="0" smtClean="0"/>
              <a:t>The “adult” has to come out now in us.</a:t>
            </a:r>
          </a:p>
          <a:p>
            <a:r>
              <a:rPr lang="en-US" dirty="0" smtClean="0"/>
              <a:t>Design a toy for a 3-5 year old incorporating a simple machine within it.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(Wheel &amp; axle, lever, inclined plane, screw, pulley or wedge)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Lets look at what those are.</a:t>
            </a:r>
          </a:p>
          <a:p>
            <a:r>
              <a:rPr lang="en-US" dirty="0"/>
              <a:t>Individually sketch out some </a:t>
            </a:r>
            <a:r>
              <a:rPr lang="en-US" dirty="0" smtClean="0"/>
              <a:t>additional ideas </a:t>
            </a:r>
            <a:r>
              <a:rPr lang="en-US" dirty="0"/>
              <a:t>that you have for a toy design.(10 minutes</a:t>
            </a:r>
            <a:r>
              <a:rPr lang="en-US" dirty="0" smtClean="0"/>
              <a:t>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Your design will be proposed to The Mackinac Island Toy Company. In addition to a model/ prototype and working drawings you will also have to include a business proposal.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2" t="10437" r="14399" b="5042"/>
          <a:stretch/>
        </p:blipFill>
        <p:spPr>
          <a:xfrm>
            <a:off x="4020856" y="4426853"/>
            <a:ext cx="3623663" cy="2267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Compromise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941534"/>
            <a:ext cx="10058401" cy="4208745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and look what is already in the market and create another more finalized idea </a:t>
            </a:r>
            <a:r>
              <a:rPr lang="en-US" dirty="0" smtClean="0"/>
              <a:t>sketches and add to the wall. (Individually) </a:t>
            </a:r>
            <a:r>
              <a:rPr lang="en-US" dirty="0" smtClean="0"/>
              <a:t>(</a:t>
            </a:r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Introduction of full Mackinac Island Toy Design Project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2" t="10437" r="14399" b="5042"/>
          <a:stretch/>
        </p:blipFill>
        <p:spPr>
          <a:xfrm>
            <a:off x="3504331" y="3394034"/>
            <a:ext cx="4405282" cy="2756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69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Compromise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1534"/>
            <a:ext cx="6032410" cy="4208745"/>
          </a:xfrm>
        </p:spPr>
        <p:txBody>
          <a:bodyPr/>
          <a:lstStyle/>
          <a:p>
            <a:r>
              <a:rPr lang="en-US" dirty="0" smtClean="0"/>
              <a:t>Select a business partner.</a:t>
            </a:r>
          </a:p>
          <a:p>
            <a:r>
              <a:rPr lang="en-US" dirty="0" smtClean="0"/>
              <a:t>Compromise and agree upon a toy design you will work on together.</a:t>
            </a:r>
          </a:p>
          <a:p>
            <a:r>
              <a:rPr lang="en-US" dirty="0" smtClean="0"/>
              <a:t>Sketch out your compromised toy design idea. (10 </a:t>
            </a:r>
            <a:r>
              <a:rPr lang="en-US" dirty="0" smtClean="0"/>
              <a:t>minutes)</a:t>
            </a:r>
            <a:endParaRPr lang="en-US" dirty="0" smtClean="0"/>
          </a:p>
          <a:p>
            <a:pPr lvl="1"/>
            <a:r>
              <a:rPr lang="en-US" dirty="0" smtClean="0"/>
              <a:t>Be ready to present your idea.</a:t>
            </a:r>
          </a:p>
          <a:p>
            <a:pPr lvl="1"/>
            <a:r>
              <a:rPr lang="en-US" dirty="0" smtClean="0"/>
              <a:t>Come up with a company name.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1814" y="1028417"/>
            <a:ext cx="43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a 3-5 year old.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5" t="21540" r="9302" b="30475"/>
          <a:stretch/>
        </p:blipFill>
        <p:spPr>
          <a:xfrm>
            <a:off x="7102258" y="2854651"/>
            <a:ext cx="4183694" cy="29937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742903" y="6199632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125</TotalTime>
  <Words>808</Words>
  <Application>Microsoft Office PowerPoint</Application>
  <PresentationFormat>Widescreen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Curlz MT</vt:lpstr>
      <vt:lpstr>Rockwell</vt:lpstr>
      <vt:lpstr>Rockwell Condensed</vt:lpstr>
      <vt:lpstr>Times New Roman</vt:lpstr>
      <vt:lpstr>Wingdings</vt:lpstr>
      <vt:lpstr>Wood Type</vt:lpstr>
      <vt:lpstr>The engineering design process</vt:lpstr>
      <vt:lpstr>The 5-STEP DESIGN PROCESS</vt:lpstr>
      <vt:lpstr>PowerPoint Presentation</vt:lpstr>
      <vt:lpstr>Step 1: Identify your problem, need and/ or “customer”. </vt:lpstr>
      <vt:lpstr>STEP 2: concepts and ideas </vt:lpstr>
      <vt:lpstr>STEP 2: concepts and ideas </vt:lpstr>
      <vt:lpstr>STEP 3: Compromise solutions </vt:lpstr>
      <vt:lpstr>STEP 3: Compromise solutions </vt:lpstr>
      <vt:lpstr>STEP 3: Compromise solutions </vt:lpstr>
      <vt:lpstr>STEP 3: Compromise solutions </vt:lpstr>
      <vt:lpstr>STEP 4: MODELS AND OR prototypes </vt:lpstr>
      <vt:lpstr>STEP 5: production and or working drawings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engineering design process</dc:title>
  <dc:creator>Evva</dc:creator>
  <cp:lastModifiedBy>Romeo</cp:lastModifiedBy>
  <cp:revision>19</cp:revision>
  <cp:lastPrinted>2016-01-19T13:17:20Z</cp:lastPrinted>
  <dcterms:created xsi:type="dcterms:W3CDTF">2016-01-17T20:08:02Z</dcterms:created>
  <dcterms:modified xsi:type="dcterms:W3CDTF">2017-12-13T14:35:47Z</dcterms:modified>
</cp:coreProperties>
</file>